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5" d="100"/>
          <a:sy n="15" d="100"/>
        </p:scale>
        <p:origin x="266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7726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1960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7535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5834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9153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95919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4518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63020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30439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4217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35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D7A03C-4A3A-4393-8F0B-388D00705533}" type="datetimeFigureOut">
              <a:rPr lang="fa-IR" smtClean="0"/>
              <a:t>24/06/1446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5DECE35-EC97-4132-AC04-0BF7ECFA437A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087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1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r" defTabSz="2519995" rtl="1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242C950-81D6-3880-0150-C1407DF419D4}"/>
              </a:ext>
            </a:extLst>
          </p:cNvPr>
          <p:cNvSpPr txBox="1"/>
          <p:nvPr/>
        </p:nvSpPr>
        <p:spPr>
          <a:xfrm>
            <a:off x="12853987" y="2711848"/>
            <a:ext cx="11631613" cy="10618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6300" b="1" dirty="0">
                <a:cs typeface="B Nazanin" panose="00000400000000000000" pitchFamily="2" charset="-78"/>
              </a:rPr>
              <a:t>بی نازنین وزن بولد با اندازه 63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BD92EE-1111-CA8D-636C-B0CEECF48D90}"/>
              </a:ext>
            </a:extLst>
          </p:cNvPr>
          <p:cNvSpPr txBox="1"/>
          <p:nvPr/>
        </p:nvSpPr>
        <p:spPr>
          <a:xfrm>
            <a:off x="15144751" y="6208615"/>
            <a:ext cx="9182098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roman(size:54)</a:t>
            </a:r>
            <a:endParaRPr lang="fa-IR" sz="5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8AB753-7CE8-D9EB-3C09-7941C5727F05}"/>
              </a:ext>
            </a:extLst>
          </p:cNvPr>
          <p:cNvSpPr txBox="1"/>
          <p:nvPr/>
        </p:nvSpPr>
        <p:spPr>
          <a:xfrm>
            <a:off x="6399211" y="6263449"/>
            <a:ext cx="7210425" cy="10618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6300" b="1" dirty="0">
                <a:cs typeface="B Nazanin" panose="00000400000000000000" pitchFamily="2" charset="-78"/>
              </a:rPr>
              <a:t>0914000000000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80AE98-23C9-766A-FFD1-AD6BE1D60ACC}"/>
              </a:ext>
            </a:extLst>
          </p:cNvPr>
          <p:cNvSpPr txBox="1"/>
          <p:nvPr/>
        </p:nvSpPr>
        <p:spPr>
          <a:xfrm>
            <a:off x="1327943" y="2089717"/>
            <a:ext cx="4108451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6000" b="1" dirty="0">
                <a:cs typeface="B Nazanin" panose="00000400000000000000" pitchFamily="2" charset="-78"/>
              </a:rPr>
              <a:t>محل درج عکس یا لوگو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E27A165-0DD6-4187-9DE5-AF601AA8D106}"/>
              </a:ext>
            </a:extLst>
          </p:cNvPr>
          <p:cNvSpPr txBox="1"/>
          <p:nvPr/>
        </p:nvSpPr>
        <p:spPr>
          <a:xfrm>
            <a:off x="1327943" y="9265310"/>
            <a:ext cx="22998906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6300" b="1" dirty="0">
                <a:cs typeface="B Nazanin" panose="00000400000000000000" pitchFamily="2" charset="-78"/>
              </a:rPr>
              <a:t>بی نازنین وزن بولد با اندازه </a:t>
            </a:r>
            <a:endParaRPr lang="en-US" sz="6300" b="1" dirty="0">
              <a:cs typeface="B Nazanin" panose="00000400000000000000" pitchFamily="2" charset="-78"/>
            </a:endParaRPr>
          </a:p>
          <a:p>
            <a:pPr algn="r" rtl="1"/>
            <a:r>
              <a:rPr lang="fa-IR" sz="6300" b="1" dirty="0">
                <a:cs typeface="B Nazanin" panose="00000400000000000000" pitchFamily="2" charset="-78"/>
              </a:rPr>
              <a:t>63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5AE1DA-8E72-485E-B9ED-3D6B38EC0BE0}"/>
              </a:ext>
            </a:extLst>
          </p:cNvPr>
          <p:cNvSpPr txBox="1"/>
          <p:nvPr/>
        </p:nvSpPr>
        <p:spPr>
          <a:xfrm>
            <a:off x="1327943" y="13665981"/>
            <a:ext cx="22998906" cy="30008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6300" b="1" dirty="0">
                <a:cs typeface="B Nazanin" panose="00000400000000000000" pitchFamily="2" charset="-78"/>
              </a:rPr>
              <a:t>بی نازنین وزن بولد با اندازه 63</a:t>
            </a:r>
          </a:p>
          <a:p>
            <a:pPr algn="r" rtl="1"/>
            <a:r>
              <a:rPr lang="fa-IR" sz="6300" b="1" dirty="0">
                <a:cs typeface="B Nazanin" panose="00000400000000000000" pitchFamily="2" charset="-78"/>
              </a:rPr>
              <a:t>پس از اتمام به صورت پی دی اف ذخیره و در اندازه 70 (عرض) در ارتفاع (100) سانتی متر چاپ گردد.</a:t>
            </a:r>
            <a:endParaRPr lang="en-US" sz="6300" b="1" dirty="0">
              <a:cs typeface="B Nazanin" panose="00000400000000000000" pitchFamily="2" charset="-7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22E176-C94A-4C9B-8678-694EBBEDB1CF}"/>
              </a:ext>
            </a:extLst>
          </p:cNvPr>
          <p:cNvSpPr txBox="1"/>
          <p:nvPr/>
        </p:nvSpPr>
        <p:spPr>
          <a:xfrm>
            <a:off x="1327943" y="26899053"/>
            <a:ext cx="22998906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6300" b="1" dirty="0">
                <a:cs typeface="B Nazanin" panose="00000400000000000000" pitchFamily="2" charset="-78"/>
              </a:rPr>
              <a:t>بی نازنین وزن بولد با اندازه 63</a:t>
            </a:r>
          </a:p>
          <a:p>
            <a:pPr algn="r" rtl="1"/>
            <a:r>
              <a:rPr lang="fa-IR" sz="6300" b="1" dirty="0">
                <a:cs typeface="B Nazanin" panose="00000400000000000000" pitchFamily="2" charset="-78"/>
              </a:rPr>
              <a:t>پس از اتمام به صورت پی دی اف ذخیره شود.</a:t>
            </a:r>
            <a:endParaRPr lang="en-US" sz="6300" b="1" dirty="0">
              <a:cs typeface="B Nazanin" panose="000004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B9E06E-1D42-4B5C-91D5-81A4165FFBE4}"/>
              </a:ext>
            </a:extLst>
          </p:cNvPr>
          <p:cNvSpPr txBox="1"/>
          <p:nvPr/>
        </p:nvSpPr>
        <p:spPr>
          <a:xfrm>
            <a:off x="1327943" y="31824463"/>
            <a:ext cx="22998906" cy="20313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6300" b="1" dirty="0">
                <a:cs typeface="B Nazanin" panose="00000400000000000000" pitchFamily="2" charset="-78"/>
              </a:rPr>
              <a:t>بی نازنین وزن بولد با اندازه 63</a:t>
            </a:r>
          </a:p>
          <a:p>
            <a:pPr algn="r" rtl="1"/>
            <a:r>
              <a:rPr lang="fa-IR" sz="6300" b="1" dirty="0">
                <a:cs typeface="B Nazanin" panose="00000400000000000000" pitchFamily="2" charset="-78"/>
              </a:rPr>
              <a:t>پس از اتمام به صورت پی دی اف ذخیره شود.</a:t>
            </a:r>
            <a:endParaRPr lang="en-US" sz="63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041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97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taha baharestan</dc:creator>
  <cp:lastModifiedBy>saeed mz</cp:lastModifiedBy>
  <cp:revision>4</cp:revision>
  <dcterms:created xsi:type="dcterms:W3CDTF">2024-12-25T08:44:36Z</dcterms:created>
  <dcterms:modified xsi:type="dcterms:W3CDTF">2024-12-25T09:30:46Z</dcterms:modified>
</cp:coreProperties>
</file>